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sldIdLst>
    <p:sldId id="347" r:id="rId2"/>
    <p:sldId id="348" r:id="rId3"/>
    <p:sldId id="349" r:id="rId4"/>
    <p:sldId id="350" r:id="rId5"/>
    <p:sldId id="351" r:id="rId6"/>
    <p:sldId id="352" r:id="rId7"/>
    <p:sldId id="353" r:id="rId8"/>
    <p:sldId id="354" r:id="rId9"/>
    <p:sldId id="355" r:id="rId10"/>
    <p:sldId id="356" r:id="rId11"/>
    <p:sldId id="357" r:id="rId12"/>
    <p:sldId id="358" r:id="rId13"/>
    <p:sldId id="359" r:id="rId14"/>
    <p:sldId id="360" r:id="rId15"/>
    <p:sldId id="361" r:id="rId16"/>
    <p:sldId id="362" r:id="rId17"/>
    <p:sldId id="363" r:id="rId18"/>
    <p:sldId id="364" r:id="rId19"/>
    <p:sldId id="365" r:id="rId20"/>
    <p:sldId id="366" r:id="rId21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76" d="100"/>
          <a:sy n="76" d="100"/>
        </p:scale>
        <p:origin x="989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D2EB0-AC8A-42F3-B087-22FFBC26B1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BAF3CA-E5BD-48F7-B288-07DF2A232A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BD4D25-BE77-4E48-A9D2-447464387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8/11/2025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B23C24-AE4A-40DB-914D-EF1B42D3C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A0CA8F-A757-44D1-BC57-D8B57A763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4817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34771-8CA1-4175-8047-8F8EB450F5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927610-4A45-4E79-A7CE-B485314E3F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B6D100-2D6F-4037-A220-F5C3C56E8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8/11/2025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AF2ED9-5C8F-4373-86C4-E70C65ED7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8FACE0-8EC4-4AEC-BF02-013A35631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75722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9477F8F-605A-4974-AEAF-F16B0374EF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3C66AC-ACF9-4AFB-B401-8C79BB8D90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5BFB2D-DF89-456C-A5A3-87D531389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8/11/2025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7D80A8-76A7-484C-A2A7-0F3423696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60728A-56F6-4AB3-9CA0-109E5355F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38136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4078E6-4787-463C-BA30-B70FCDDA5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155133-1927-4450-A51D-E611488495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9FACFF-6966-48B9-A90D-E817703B3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8/11/2025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829F1D-5564-4EE7-86EE-02D037D5F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0D81AF-ADF8-4E7A-99CA-FBD668191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80789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41E196-9FFE-418E-AB16-40BF3CB8C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2C5136-6D75-419F-B062-CECDA14CA3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C98558-AEEA-4526-AF5F-EAEAAFC41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8/11/2025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7B280B-ED25-4CFC-92C9-CA17211AD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EADB68-3AFC-4074-B946-A012A9A25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93342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24F5D3-1254-4671-90CE-6BA191C10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7744BA-C28C-40BB-8DFB-BD531BCAEF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D9C3DA-3270-47DA-98D0-636E544BA4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19CF41-D886-4418-B1C3-9205A7E48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8/11/2025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2D2331-1255-4AA1-9C25-E4E6386AB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394C6E-D33E-4261-9FAD-0CE910374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34638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86E8E7-C35B-4B21-9B12-9F56992E3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C3011A-D7C5-4A35-BC21-070A07EF74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B79823-D921-40F6-B439-658F108B91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8A1DD2-50EE-4EF9-9CE7-B57D8DE80D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B33C628-6FFE-4C86-8BBF-7D82B65310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E42D896-1DE3-4A14-BC71-64C556792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8/11/2025</a:t>
            </a:fld>
            <a:endParaRPr lang="el-G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7DA943A-3A52-48F2-B975-EB4750CF3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D2D395D-05C1-4632-A236-530F694D0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25978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4F35FA-C097-4D84-952B-6E46E5670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1543D0-F552-4473-BEE6-B8E808884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8/11/2025</a:t>
            </a:fld>
            <a:endParaRPr lang="el-G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C20CE8-6932-472D-A2EA-E03B4BC73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690A16-84A2-4CA6-A4C3-9E6EF0318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76205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6F68716-E7D5-492E-9AC1-AFF11BBA2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8/11/2025</a:t>
            </a:fld>
            <a:endParaRPr lang="el-G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E255317-468A-477B-A94D-E5F4C8F43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DAFCC2-4794-440E-936F-D72324388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10327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CB92CE-0A34-4855-B351-8014F86A7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E64145-E0BF-4E79-BA93-6D8C32027A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250BDD-C04F-4A17-B678-4ADDB99D42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E5A7E1-6B01-45FD-97ED-ADDF5C190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8/11/2025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E8C9C7-D4D0-41ED-8627-5CA39C8D1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F1C508-F165-4E56-A1C9-FB9148A76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80537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28811-BCFE-47CE-838D-756243BF8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19A71A2-F124-469E-9296-085EFE4730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l-G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486E65-F1F4-4427-9EC3-CB97F92D44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33467B-C505-455E-9254-293AFDC1F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8/11/2025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838568-EE91-4C03-803A-DA0E3D106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243D1B-947C-4008-B82B-CF331303B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65509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D59B210-38D0-47BC-A768-40550FD2E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355BCD-80ED-47AA-B420-B573C5F2EB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29E5B6-06E5-4B6F-89C6-47A2485CBC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8/11/2025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85B3DD-54A2-4F83-93B1-7711530CF2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7E3B85-6EB5-4D50-A594-D5BBD57C35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43567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720080"/>
          </a:xfrm>
        </p:spPr>
        <p:txBody>
          <a:bodyPr>
            <a:noAutofit/>
          </a:bodyPr>
          <a:lstStyle/>
          <a:p>
            <a:pPr lvl="0" algn="ctr"/>
            <a:r>
              <a:rPr lang="el-GR" sz="2800" dirty="0">
                <a:latin typeface="Verdana" panose="020B0604030504040204" pitchFamily="34" charset="0"/>
                <a:ea typeface="Verdana" panose="020B0604030504040204" pitchFamily="34" charset="0"/>
              </a:rPr>
              <a:t>Μέσα κοινωνικής δικτύωσης (</a:t>
            </a:r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</a:rPr>
              <a:t>social media)</a:t>
            </a:r>
            <a:endParaRPr lang="el-GR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97906F-6709-4479-B6AA-BB4BA3F7D4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878" y="1138882"/>
            <a:ext cx="8496300" cy="9715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9D28F16-3CB9-4D0D-9B03-1260BCB718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2110432"/>
            <a:ext cx="6343650" cy="2762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D74EEC5-8E19-4382-A053-E0E3805456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876" y="2584428"/>
            <a:ext cx="8458200" cy="211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710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720080"/>
          </a:xfrm>
        </p:spPr>
        <p:txBody>
          <a:bodyPr>
            <a:noAutofit/>
          </a:bodyPr>
          <a:lstStyle/>
          <a:p>
            <a:pPr lvl="0" algn="ctr"/>
            <a:r>
              <a:rPr lang="el-GR" sz="2800" dirty="0">
                <a:latin typeface="Verdana" panose="020B0604030504040204" pitchFamily="34" charset="0"/>
                <a:ea typeface="Verdana" panose="020B0604030504040204" pitchFamily="34" charset="0"/>
              </a:rPr>
              <a:t>Μέσα κοινωνικής δικτύωσης (</a:t>
            </a:r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</a:rPr>
              <a:t>social media)</a:t>
            </a:r>
            <a:endParaRPr lang="el-GR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8951B0-B990-4557-AB48-CF1F0CA924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212" y="1628800"/>
            <a:ext cx="8791575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4574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720080"/>
          </a:xfrm>
        </p:spPr>
        <p:txBody>
          <a:bodyPr>
            <a:noAutofit/>
          </a:bodyPr>
          <a:lstStyle/>
          <a:p>
            <a:pPr lvl="0" algn="ctr"/>
            <a:r>
              <a:rPr lang="el-GR" sz="2800" dirty="0">
                <a:latin typeface="Verdana" panose="020B0604030504040204" pitchFamily="34" charset="0"/>
                <a:ea typeface="Verdana" panose="020B0604030504040204" pitchFamily="34" charset="0"/>
              </a:rPr>
              <a:t>Μέσα κοινωνικής δικτύωσης (</a:t>
            </a:r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</a:rPr>
              <a:t>social media)</a:t>
            </a:r>
            <a:endParaRPr lang="el-GR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1A5A7A-EEA5-457C-A89A-A470037EC7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2" y="1268760"/>
            <a:ext cx="8601075" cy="328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6897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720080"/>
          </a:xfrm>
        </p:spPr>
        <p:txBody>
          <a:bodyPr>
            <a:noAutofit/>
          </a:bodyPr>
          <a:lstStyle/>
          <a:p>
            <a:pPr lvl="0" algn="ctr"/>
            <a:r>
              <a:rPr lang="el-GR" sz="2800" dirty="0">
                <a:latin typeface="Verdana" panose="020B0604030504040204" pitchFamily="34" charset="0"/>
                <a:ea typeface="Verdana" panose="020B0604030504040204" pitchFamily="34" charset="0"/>
              </a:rPr>
              <a:t>Μέσα κοινωνικής δικτύωσης (</a:t>
            </a:r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</a:rPr>
              <a:t>social media)</a:t>
            </a:r>
            <a:endParaRPr lang="el-GR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85C77E-AE19-47BB-9F81-250F8AB696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807" y="1412776"/>
            <a:ext cx="8524875" cy="276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0631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720080"/>
          </a:xfrm>
        </p:spPr>
        <p:txBody>
          <a:bodyPr>
            <a:noAutofit/>
          </a:bodyPr>
          <a:lstStyle/>
          <a:p>
            <a:pPr lvl="0" algn="ctr"/>
            <a:r>
              <a:rPr lang="el-GR" sz="2800" dirty="0">
                <a:latin typeface="Verdana" panose="020B0604030504040204" pitchFamily="34" charset="0"/>
                <a:ea typeface="Verdana" panose="020B0604030504040204" pitchFamily="34" charset="0"/>
              </a:rPr>
              <a:t>Μέσα κοινωνικής δικτύωσης (</a:t>
            </a:r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</a:rPr>
              <a:t>social media)</a:t>
            </a:r>
            <a:endParaRPr lang="el-GR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9A8FB4-05DA-46AE-BF1F-110636C9C9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937" y="1085602"/>
            <a:ext cx="8620125" cy="21431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29FDC7A-EDB1-42D3-A927-66CB8695CC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323" y="3228727"/>
            <a:ext cx="8543925" cy="172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4462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720080"/>
          </a:xfrm>
        </p:spPr>
        <p:txBody>
          <a:bodyPr>
            <a:noAutofit/>
          </a:bodyPr>
          <a:lstStyle/>
          <a:p>
            <a:pPr lvl="0" algn="ctr"/>
            <a:r>
              <a:rPr lang="el-GR" sz="2800" dirty="0">
                <a:latin typeface="Verdana" panose="020B0604030504040204" pitchFamily="34" charset="0"/>
                <a:ea typeface="Verdana" panose="020B0604030504040204" pitchFamily="34" charset="0"/>
              </a:rPr>
              <a:t>Μέσα κοινωνικής δικτύωσης (</a:t>
            </a:r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</a:rPr>
              <a:t>social media)</a:t>
            </a:r>
            <a:endParaRPr lang="el-GR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25144F-E512-426D-99D5-33D704B351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562" y="1268760"/>
            <a:ext cx="8524875" cy="44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3607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720080"/>
          </a:xfrm>
        </p:spPr>
        <p:txBody>
          <a:bodyPr>
            <a:noAutofit/>
          </a:bodyPr>
          <a:lstStyle/>
          <a:p>
            <a:pPr lvl="0" algn="ctr"/>
            <a:r>
              <a:rPr lang="el-GR" sz="2800" dirty="0">
                <a:latin typeface="Verdana" panose="020B0604030504040204" pitchFamily="34" charset="0"/>
                <a:ea typeface="Verdana" panose="020B0604030504040204" pitchFamily="34" charset="0"/>
              </a:rPr>
              <a:t>Μέσα κοινωνικής δικτύωσης (</a:t>
            </a:r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</a:rPr>
              <a:t>social media)</a:t>
            </a:r>
            <a:endParaRPr lang="el-GR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24AA2F-D83A-4ED2-9923-B30ACCC955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987" y="1052736"/>
            <a:ext cx="8582025" cy="427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3150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720080"/>
          </a:xfrm>
        </p:spPr>
        <p:txBody>
          <a:bodyPr>
            <a:noAutofit/>
          </a:bodyPr>
          <a:lstStyle/>
          <a:p>
            <a:pPr lvl="0" algn="ctr"/>
            <a:r>
              <a:rPr lang="el-GR" sz="2800" dirty="0">
                <a:latin typeface="Verdana" panose="020B0604030504040204" pitchFamily="34" charset="0"/>
                <a:ea typeface="Verdana" panose="020B0604030504040204" pitchFamily="34" charset="0"/>
              </a:rPr>
              <a:t>Μέσα κοινωνικής δικτύωσης (</a:t>
            </a:r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</a:rPr>
              <a:t>social media)</a:t>
            </a:r>
            <a:endParaRPr lang="el-GR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1FA2AF-8871-47E9-9B80-FD63507218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340768"/>
            <a:ext cx="8143875" cy="3524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4E9431F-2569-4AC1-9FA5-05064E1688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365" y="1644228"/>
            <a:ext cx="8543925" cy="9620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58B2422-19E8-4572-9CBE-AABF65A9E2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000" y="2646588"/>
            <a:ext cx="4419600" cy="3429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2C81F66-5919-4541-9AF3-5CAD039DE4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6016" y="2684688"/>
            <a:ext cx="1504950" cy="2667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77ED7C8-0DF0-4A62-8184-6CAC3A3F9C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1000" y="3055678"/>
            <a:ext cx="8610600" cy="237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1985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720080"/>
          </a:xfrm>
        </p:spPr>
        <p:txBody>
          <a:bodyPr>
            <a:noAutofit/>
          </a:bodyPr>
          <a:lstStyle/>
          <a:p>
            <a:pPr lvl="0" algn="ctr"/>
            <a:r>
              <a:rPr lang="el-GR" sz="2800" dirty="0">
                <a:latin typeface="Verdana" panose="020B0604030504040204" pitchFamily="34" charset="0"/>
                <a:ea typeface="Verdana" panose="020B0604030504040204" pitchFamily="34" charset="0"/>
              </a:rPr>
              <a:t>Μέσα κοινωνικής δικτύωσης (</a:t>
            </a:r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</a:rPr>
              <a:t>social media)</a:t>
            </a:r>
            <a:endParaRPr lang="el-GR" sz="28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AB9B0A3-323D-46AA-9D66-3B75B8CAE9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263" y="1124744"/>
            <a:ext cx="8515350" cy="267652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73E759A-29FD-4275-A593-BA7B68EBE4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73" y="4017293"/>
            <a:ext cx="8486775" cy="210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6228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720080"/>
          </a:xfrm>
        </p:spPr>
        <p:txBody>
          <a:bodyPr>
            <a:noAutofit/>
          </a:bodyPr>
          <a:lstStyle/>
          <a:p>
            <a:pPr lvl="0" algn="ctr"/>
            <a:r>
              <a:rPr lang="el-GR" sz="2800" dirty="0">
                <a:latin typeface="Verdana" panose="020B0604030504040204" pitchFamily="34" charset="0"/>
                <a:ea typeface="Verdana" panose="020B0604030504040204" pitchFamily="34" charset="0"/>
              </a:rPr>
              <a:t>Μέσα κοινωνικής δικτύωσης (</a:t>
            </a:r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</a:rPr>
              <a:t>social media)</a:t>
            </a:r>
            <a:endParaRPr lang="el-GR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6BFE39-FD78-4EA4-B846-721DCE94C9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62" y="1204912"/>
            <a:ext cx="8677275" cy="444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4574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720080"/>
          </a:xfrm>
        </p:spPr>
        <p:txBody>
          <a:bodyPr>
            <a:noAutofit/>
          </a:bodyPr>
          <a:lstStyle/>
          <a:p>
            <a:pPr lvl="0" algn="ctr"/>
            <a:r>
              <a:rPr lang="el-GR" sz="2800" dirty="0">
                <a:latin typeface="Verdana" panose="020B0604030504040204" pitchFamily="34" charset="0"/>
                <a:ea typeface="Verdana" panose="020B0604030504040204" pitchFamily="34" charset="0"/>
              </a:rPr>
              <a:t>Μέσα κοινωνικής δικτύωσης (</a:t>
            </a:r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</a:rPr>
              <a:t>social media)</a:t>
            </a:r>
            <a:endParaRPr lang="el-GR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864523-8D38-493D-B53A-950F28E9B0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220" y="1340768"/>
            <a:ext cx="8591550" cy="282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7679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720080"/>
          </a:xfrm>
        </p:spPr>
        <p:txBody>
          <a:bodyPr>
            <a:noAutofit/>
          </a:bodyPr>
          <a:lstStyle/>
          <a:p>
            <a:pPr lvl="0" algn="ctr"/>
            <a:r>
              <a:rPr lang="el-GR" sz="2800" dirty="0">
                <a:latin typeface="Verdana" panose="020B0604030504040204" pitchFamily="34" charset="0"/>
                <a:ea typeface="Verdana" panose="020B0604030504040204" pitchFamily="34" charset="0"/>
              </a:rPr>
              <a:t>Μέσα κοινωνικής δικτύωσης (</a:t>
            </a:r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</a:rPr>
              <a:t>social media)</a:t>
            </a:r>
            <a:endParaRPr lang="el-GR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54B250-87E4-4743-A328-3D8254716D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220" y="908720"/>
            <a:ext cx="7869560" cy="5725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9035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720080"/>
          </a:xfrm>
        </p:spPr>
        <p:txBody>
          <a:bodyPr>
            <a:noAutofit/>
          </a:bodyPr>
          <a:lstStyle/>
          <a:p>
            <a:pPr lvl="0" algn="ctr"/>
            <a:r>
              <a:rPr lang="el-GR" sz="2800" dirty="0">
                <a:latin typeface="Verdana" panose="020B0604030504040204" pitchFamily="34" charset="0"/>
                <a:ea typeface="Verdana" panose="020B0604030504040204" pitchFamily="34" charset="0"/>
              </a:rPr>
              <a:t>Μέσα κοινωνικής δικτύωσης (</a:t>
            </a:r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</a:rPr>
              <a:t>social media)</a:t>
            </a:r>
            <a:endParaRPr lang="el-GR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E6320E-BED3-4A82-89EA-BEB0E29E4B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5" y="1268760"/>
            <a:ext cx="8629650" cy="384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5417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720080"/>
          </a:xfrm>
        </p:spPr>
        <p:txBody>
          <a:bodyPr>
            <a:noAutofit/>
          </a:bodyPr>
          <a:lstStyle/>
          <a:p>
            <a:pPr lvl="0" algn="ctr"/>
            <a:r>
              <a:rPr lang="el-GR" sz="2800" dirty="0">
                <a:latin typeface="Verdana" panose="020B0604030504040204" pitchFamily="34" charset="0"/>
                <a:ea typeface="Verdana" panose="020B0604030504040204" pitchFamily="34" charset="0"/>
              </a:rPr>
              <a:t>Μέσα κοινωνικής δικτύωσης (</a:t>
            </a:r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</a:rPr>
              <a:t>social media)</a:t>
            </a:r>
            <a:endParaRPr lang="el-GR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5DA8B0-89C2-498E-8844-CD85A6F639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052736"/>
            <a:ext cx="8515350" cy="18954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9A630FF-CC5C-4A43-8F24-A4CC759211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547" y="2927163"/>
            <a:ext cx="8543925" cy="172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476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720080"/>
          </a:xfrm>
        </p:spPr>
        <p:txBody>
          <a:bodyPr>
            <a:noAutofit/>
          </a:bodyPr>
          <a:lstStyle/>
          <a:p>
            <a:pPr lvl="0" algn="ctr"/>
            <a:r>
              <a:rPr lang="el-GR" sz="2800" dirty="0">
                <a:latin typeface="Verdana" panose="020B0604030504040204" pitchFamily="34" charset="0"/>
                <a:ea typeface="Verdana" panose="020B0604030504040204" pitchFamily="34" charset="0"/>
              </a:rPr>
              <a:t>Μέσα κοινωνικής δικτύωσης (</a:t>
            </a:r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</a:rPr>
              <a:t>social media)</a:t>
            </a:r>
            <a:endParaRPr lang="el-GR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79B79F-F685-4B77-8E5D-96A026ACAC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556792"/>
            <a:ext cx="8391525" cy="270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3402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720080"/>
          </a:xfrm>
        </p:spPr>
        <p:txBody>
          <a:bodyPr>
            <a:noAutofit/>
          </a:bodyPr>
          <a:lstStyle/>
          <a:p>
            <a:pPr lvl="0" algn="ctr"/>
            <a:r>
              <a:rPr lang="el-GR" sz="2800" dirty="0">
                <a:latin typeface="Verdana" panose="020B0604030504040204" pitchFamily="34" charset="0"/>
                <a:ea typeface="Verdana" panose="020B0604030504040204" pitchFamily="34" charset="0"/>
              </a:rPr>
              <a:t>Μέσα κοινωνικής δικτύωσης (</a:t>
            </a:r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</a:rPr>
              <a:t>social media)</a:t>
            </a:r>
            <a:endParaRPr lang="el-GR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81031D-F659-413C-9BB6-70AEBD8520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512" y="1052736"/>
            <a:ext cx="8562975" cy="444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5968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720080"/>
          </a:xfrm>
        </p:spPr>
        <p:txBody>
          <a:bodyPr>
            <a:noAutofit/>
          </a:bodyPr>
          <a:lstStyle/>
          <a:p>
            <a:pPr lvl="0" algn="ctr"/>
            <a:r>
              <a:rPr lang="el-GR" sz="2800" dirty="0">
                <a:latin typeface="Verdana" panose="020B0604030504040204" pitchFamily="34" charset="0"/>
                <a:ea typeface="Verdana" panose="020B0604030504040204" pitchFamily="34" charset="0"/>
              </a:rPr>
              <a:t>Μέσα κοινωνικής δικτύωσης (</a:t>
            </a:r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</a:rPr>
              <a:t>social media)</a:t>
            </a:r>
            <a:endParaRPr lang="el-GR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7F9EE6-BDD1-4C25-8E3D-08855B1D89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275" y="1484784"/>
            <a:ext cx="8553450" cy="273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9811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720080"/>
          </a:xfrm>
        </p:spPr>
        <p:txBody>
          <a:bodyPr>
            <a:noAutofit/>
          </a:bodyPr>
          <a:lstStyle/>
          <a:p>
            <a:pPr lvl="0" algn="ctr"/>
            <a:r>
              <a:rPr lang="el-GR" sz="2800" dirty="0">
                <a:latin typeface="Verdana" panose="020B0604030504040204" pitchFamily="34" charset="0"/>
                <a:ea typeface="Verdana" panose="020B0604030504040204" pitchFamily="34" charset="0"/>
              </a:rPr>
              <a:t>Μέσα κοινωνικής δικτύωσης (</a:t>
            </a:r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</a:rPr>
              <a:t>social media)</a:t>
            </a:r>
            <a:endParaRPr lang="el-GR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DFF8AE-7F2B-4823-BA9E-1F01DA5740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1052736"/>
            <a:ext cx="8572500" cy="6667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9D8048C-BC7F-439B-B7F8-8BD6047B72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162" y="1736962"/>
            <a:ext cx="8515350" cy="362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5671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720080"/>
          </a:xfrm>
        </p:spPr>
        <p:txBody>
          <a:bodyPr>
            <a:noAutofit/>
          </a:bodyPr>
          <a:lstStyle/>
          <a:p>
            <a:pPr lvl="0" algn="ctr"/>
            <a:r>
              <a:rPr lang="el-GR" sz="2800" dirty="0">
                <a:latin typeface="Verdana" panose="020B0604030504040204" pitchFamily="34" charset="0"/>
                <a:ea typeface="Verdana" panose="020B0604030504040204" pitchFamily="34" charset="0"/>
              </a:rPr>
              <a:t>Μέσα κοινωνικής δικτύωσης (</a:t>
            </a:r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</a:rPr>
              <a:t>social media)</a:t>
            </a:r>
            <a:endParaRPr lang="el-GR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EB8BA0-B2CC-42E0-879F-53F6522250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7" y="980728"/>
            <a:ext cx="8772525" cy="536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9812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720080"/>
          </a:xfrm>
        </p:spPr>
        <p:txBody>
          <a:bodyPr>
            <a:noAutofit/>
          </a:bodyPr>
          <a:lstStyle/>
          <a:p>
            <a:pPr lvl="0" algn="ctr"/>
            <a:r>
              <a:rPr lang="el-GR" sz="2800" dirty="0">
                <a:latin typeface="Verdana" panose="020B0604030504040204" pitchFamily="34" charset="0"/>
                <a:ea typeface="Verdana" panose="020B0604030504040204" pitchFamily="34" charset="0"/>
              </a:rPr>
              <a:t>Μέσα κοινωνικής δικτύωσης (</a:t>
            </a:r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</a:rPr>
              <a:t>social media)</a:t>
            </a:r>
            <a:endParaRPr lang="el-GR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02E1AA-7FEC-4E65-8550-45C9786AD5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652" y="836712"/>
            <a:ext cx="8572500" cy="34671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A1F4028-9700-41C4-BF40-0326C58691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940" y="4265786"/>
            <a:ext cx="8486775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7517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345</TotalTime>
  <Words>140</Words>
  <Application>Microsoft Office PowerPoint</Application>
  <PresentationFormat>On-screen Show (4:3)</PresentationFormat>
  <Paragraphs>20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Verdana</vt:lpstr>
      <vt:lpstr>Office Theme</vt:lpstr>
      <vt:lpstr>Μέσα κοινωνικής δικτύωσης (social media)</vt:lpstr>
      <vt:lpstr>Μέσα κοινωνικής δικτύωσης (social media)</vt:lpstr>
      <vt:lpstr>Μέσα κοινωνικής δικτύωσης (social media)</vt:lpstr>
      <vt:lpstr>Μέσα κοινωνικής δικτύωσης (social media)</vt:lpstr>
      <vt:lpstr>Μέσα κοινωνικής δικτύωσης (social media)</vt:lpstr>
      <vt:lpstr>Μέσα κοινωνικής δικτύωσης (social media)</vt:lpstr>
      <vt:lpstr>Μέσα κοινωνικής δικτύωσης (social media)</vt:lpstr>
      <vt:lpstr>Μέσα κοινωνικής δικτύωσης (social media)</vt:lpstr>
      <vt:lpstr>Μέσα κοινωνικής δικτύωσης (social media)</vt:lpstr>
      <vt:lpstr>Μέσα κοινωνικής δικτύωσης (social media)</vt:lpstr>
      <vt:lpstr>Μέσα κοινωνικής δικτύωσης (social media)</vt:lpstr>
      <vt:lpstr>Μέσα κοινωνικής δικτύωσης (social media)</vt:lpstr>
      <vt:lpstr>Μέσα κοινωνικής δικτύωσης (social media)</vt:lpstr>
      <vt:lpstr>Μέσα κοινωνικής δικτύωσης (social media)</vt:lpstr>
      <vt:lpstr>Μέσα κοινωνικής δικτύωσης (social media)</vt:lpstr>
      <vt:lpstr>Μέσα κοινωνικής δικτύωσης (social media)</vt:lpstr>
      <vt:lpstr>Μέσα κοινωνικής δικτύωσης (social media)</vt:lpstr>
      <vt:lpstr>Μέσα κοινωνικής δικτύωσης (social media)</vt:lpstr>
      <vt:lpstr>Μέσα κοινωνικής δικτύωσης (social media)</vt:lpstr>
      <vt:lpstr>Μέσα κοινωνικής δικτύωσης (social media)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Ιστορική προσέγγιση του ξενοδοχειακού κλάδου</dc:title>
  <dc:creator>Kyriaki Chatzivariti</dc:creator>
  <cp:lastModifiedBy>Kyriaki Chatzivariti</cp:lastModifiedBy>
  <cp:revision>52</cp:revision>
  <dcterms:created xsi:type="dcterms:W3CDTF">2018-10-08T13:38:01Z</dcterms:created>
  <dcterms:modified xsi:type="dcterms:W3CDTF">2025-11-08T11:24:34Z</dcterms:modified>
</cp:coreProperties>
</file>