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332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</p:sldIdLst>
  <p:sldSz cx="9144000" cy="6858000" type="screen4x3"/>
  <p:notesSz cx="9926638" cy="679767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85409" autoAdjust="0"/>
  </p:normalViewPr>
  <p:slideViewPr>
    <p:cSldViewPr>
      <p:cViewPr varScale="1">
        <p:scale>
          <a:sx n="68" d="100"/>
          <a:sy n="68" d="100"/>
        </p:scale>
        <p:origin x="122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CC52A7-5695-427D-AD78-F49F7FDAD4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416CC6-4390-4FE7-B1B5-BA1F463282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DD73B-5B4C-488C-A4CB-9831FB3C53BE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C91E6-D7E9-41FB-9703-4F2903CBE0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745B9-C7A9-4091-A5DC-53C0406154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692A7-BB12-40F7-AE42-FA2B4AEA10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8730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9035E-32AE-461C-BF38-B5FFFE444080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18D46-9233-4203-BAA5-2D10D21A710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6890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E97B1-354D-2C98-129F-98A3B9C7C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E599AE6E-BDEB-6584-DE9E-9AD9170C1D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9EA33ADC-438E-0B9A-DA04-4C88E1B439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5CAC6CAE-0470-667C-4FE1-3BD873577D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6032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C94B1-AD9B-02C5-2A4A-F83FF5D23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509810B0-3C73-9994-780D-1CB2549CE8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9A13CC95-8F7F-1D63-C1DF-1072EC99EA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639AFD0F-A044-D614-A99B-F6804F4E63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4588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9F0F4-B255-8481-A3B2-AD7FAC042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FAD87B4D-3700-82E2-F8DF-8D7E50768F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A77F5078-6411-D0C6-1E4F-7C37379C3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6879A9A1-10FA-F741-CF7B-686A106CBD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875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05B77-5348-C4D8-B932-00ABB5637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AE5E16A6-D502-C6F8-3292-E4453A1B5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958D6205-3CEF-F705-600E-A563CE298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00BF00A8-025B-C7D8-AE21-BB6FFDFE76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1005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455F4-5048-364B-E611-E65F61E84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91C9FBE4-E578-BF1E-2554-653696D877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F953FCD7-A115-02AE-1A6A-60746E145F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5F53A764-6DC6-24F7-D4ED-9BD74F148E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27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4B9CE-4257-8FE7-1380-8829168B9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78795EEE-52DC-B3D1-BF30-088651098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487B5486-560A-CD93-B5A3-8E23F895DA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57747C1B-E757-5970-8941-A296936BEE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3075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0E0CE-4DDD-7925-1113-FCE83937F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BB14F23E-8519-ECF7-C387-C7EB0F90B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FFA24065-849C-3840-82AE-72FEA0032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48193CAA-A745-8890-A6D4-FFC69DA176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7329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4A075-C0E7-82DF-07FC-E64FAAC0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EA4143C1-9A4A-747A-9FE7-B1D4AF37C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D653D09B-E525-AD22-65F6-81DD0ADC4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AEDB4E03-EE0B-ACC7-18ED-DA7A589DD2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2526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68D25-646B-39A3-0137-B8ED29ACA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2C9B71B7-9D4C-BEB9-3DB2-DFDD2FBAD2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B261441D-7125-0CA0-06E0-20C3D7013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78F8FE22-A205-5957-52F7-EBA39EAD6F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3054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016C6-B36A-DFAE-6DA4-572E430A0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86C18DA6-DC70-6C0E-89F5-955CC13496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BB338881-1348-9BDD-EC6D-3A3B71459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7975750D-D56B-C6CD-35AF-962A2B4582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2532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33CED-8A4B-387B-6C33-B45FA3F28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7BD2A9B1-EE2C-A00B-488D-4BB9547B02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3BB89313-D485-153E-7CE2-AD1E49316D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7C112518-E626-9593-8F33-3F48B2E8B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18D46-9233-4203-BAA5-2D10D21A7103}" type="slidenum">
              <a:rPr lang="el-GR" smtClean="0"/>
              <a:pPr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950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5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6" indent="0" algn="r">
              <a:buNone/>
              <a:defRPr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55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33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265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4"/>
            <a:ext cx="1777470" cy="5592761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506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357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237489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92781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8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8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7" y="1444298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652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671108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97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486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4" y="6407948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78657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32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8/11/2025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4" y="6407948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8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27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51" indent="-256026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76" indent="-228594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15" indent="-228594" algn="l" rtl="0" eaLnBrk="1" latinLnBrk="0" hangingPunct="1">
        <a:spcBef>
          <a:spcPts val="351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71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160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349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7F270-D260-6965-D68A-F001177F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247FB8D-A61F-6EAB-FEE5-9784FA2A6AED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Loyalty programs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2F34B09-8AFE-9E06-A6CA-C5DE15AAC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989717"/>
            <a:ext cx="87852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ts val="1200"/>
              </a:spcBef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προγράμματα επιβράβευσης πελατών (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loyalty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είναι στρατηγικές που ανταμείβουν τους πελάτες για την αφοσίωση και τις αγορές τους, με στόχο να αυξήσουν την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επαναληψιμότητα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την αξία της σχέσης με την επιχείρηση.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2FFC30-ED32-5099-3F51-1A606F3C2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2642116"/>
            <a:ext cx="4464496" cy="232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90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5CB1E-F0DD-F757-058D-26B687642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C75CC2-1A81-7CE6-B2EF-66F8D5D9F83E}"/>
              </a:ext>
            </a:extLst>
          </p:cNvPr>
          <p:cNvSpPr/>
          <p:nvPr/>
        </p:nvSpPr>
        <p:spPr>
          <a:xfrm>
            <a:off x="168907" y="260648"/>
            <a:ext cx="8806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💡 Συμβουλές για επιτυχημένο </a:t>
            </a:r>
            <a:r>
              <a:rPr lang="el-GR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loyalty</a:t>
            </a: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πρόγραμμα ξενοδοχείου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7FB16170-9C15-1F33-9376-0C0B48E42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052736"/>
            <a:ext cx="8785225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Απλότητα: Οι κανόνες πρέπει να είναι ξεκάθαροι και εύκολοι στην κατανόηση.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Ψηφιακή εμπειρία: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ψηφιακή κάρτα μέλους για εύκολη παρακολούθηση πόντων.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Εξατομίκευση: Προσφορές ανάλογα με το ιστορικό διαμονών (π.χ.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όσους χρησιμοποιούν συχνά το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Συνεχής επικοινωνία: Email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 ενημέρωση για πόντους, νέες προσφορές και ειδικά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14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F2FF3-6FAA-B14B-EA2A-5AD406CAA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FD7CCB-7777-E6AB-9430-A61382AAE23D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📌 Συμπέρασμα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F395138A-759A-5577-C530-80B8DD555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052736"/>
            <a:ext cx="87852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ts val="1200"/>
              </a:spcBef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 καλά σχεδιασμένο πρόγραμμα επιβράβευσης σε ξενοδοχείο δεν είναι απλώς “δώσε πόντους – πάρε έκπτωση”. </a:t>
            </a:r>
          </a:p>
          <a:p>
            <a:pPr marL="0" indent="0" algn="just" eaLnBrk="1" hangingPunct="1">
              <a:spcBef>
                <a:spcPts val="1200"/>
              </a:spcBef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εργαλείο στρατηγικής που αυξάνει την πιστότητα, μειώνει την εξάρτηση από μεσάζοντες και δημιουργεί μια πιο προσωπική σχέση με τον επισκέπτη.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70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19CC1-04AF-CA2B-6395-2F80C8703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EAAF2A-A0C5-0D0D-CA8A-6B98D421F301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Τι είναι τα προγράμματα επιβράβευσης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4EA4DC7D-32AD-BE39-FB86-E1466D962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989717"/>
            <a:ext cx="87852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Συστήματα πόντων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Ο πελάτης συγκεντρώνει πόντους με κάθε αγορά και τους εξαργυρώνει σε εκπτώσεις ή δώρα.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Εκπτώσεις/κουπόνια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Προσφορές σε επόμενες αγορές για να ενισχυθεί η επιστροφή.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VIP/μέλη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Πρόσβαση σε αποκλειστικά προνόμια,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προϊόντα.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Cashback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Επιστροφή μέρους του ποσού που ξοδεύτηκε.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Gamification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Ενσωμάτωση παιχνιδιών,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badges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πιο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διαδραστική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εμπειρία.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66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1E86B-2AAA-9400-CC34-88929F91D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F691C2-4892-80AC-A1CC-10A4CDE9DF90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📈 Οφέλη για την επιχείρηση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CAB03EF-1D0E-B01F-EEF3-200727C78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989717"/>
            <a:ext cx="8785225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πωλήσεων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Οι πελάτες που ανταμείβονται ξοδεύουν έως και 40% περισσότερο.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Διατήρηση πελατών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Κοστίζει 5 φορές λιγότερο να κρατήσεις έναν υπάρχοντα πελάτη από το να αποκτήσεις νέο.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Ανταγωνιστικό πλεονέκτημα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Οι καταναλωτές προτιμούν καταστήματα με προγράμματα επιβράβευσης.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Συλλογή δεδομένων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Παρέχουν πολύτιμες πληροφορίες για τις συνήθειες αγορών.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47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FCDE7-1979-FDF9-7413-FE060B5C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72EF59-431C-B8BB-4624-FC5626C14A70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🛠️ Παραδείγματα &amp; λύσεις στην Ελλάδα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89F836FC-830D-1B4D-4E99-5D1B3FDB3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989717"/>
            <a:ext cx="8785225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Loyalty Plus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Εύκολο στη χρήση, με δυνατότητα δημιουργίας προσφορών και διαχείρισης πόντων.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LoyaltyX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Υποστηρίζει ψηφιακές κάρτες (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 Wallet, Google Pay),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ειδοποιήσεις 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SMS/email,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λειτουργίες τεχνητής νοημοσύνης.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Eurobank e-Shop Loyalty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Εξειδικευμένα προγράμματα για ηλεκτρονικά καταστήματα, με 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μέτρηση απόδοσης.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Διεθνή παραδείγματα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Starbucks Rewards, Sephora Beauty Insider, Amazon Prime – 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όλα βασίζονται σε εξατομικευμένες ανταμοιβές και εμπειρία πελάτη.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74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D88E1-061C-CE78-F6B7-9903FACD9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D54023-6B3D-793A-5488-A68E89FA3436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💡 Συμβουλές για επιτυχημένο πρόγραμμα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21AE4B7F-70DD-ADBC-521E-02530999C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989717"/>
            <a:ext cx="8785225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Απλότητα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Οι πελάτες πρέπει να καταλαβαίνουν εύκολα πώς κερδίζουν και εξαργυρώνουν.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Εξατομίκευση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Προσφορές προσαρμοσμένες στις αγοραστικές συνήθειες.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Ψηφιακή εμπειρία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Εφαρμογές,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wallets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πρόσβαση αυξάνουν τη χρήση.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Συνεχής αξιολόγηση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Μέτρηση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(π.χ. ποσοστό επαναλαμβανόμενων αγορών, μέση αξία καλαθιού).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33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E0816-6172-5AD4-0C10-5F1E4169E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DD4A60-D79C-417F-ACA1-5636DAD54226}"/>
              </a:ext>
            </a:extLst>
          </p:cNvPr>
          <p:cNvSpPr/>
          <p:nvPr/>
        </p:nvSpPr>
        <p:spPr>
          <a:xfrm>
            <a:off x="168907" y="260648"/>
            <a:ext cx="8806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🏨 Τι μπορεί να περιλαμβάνει ένα πρόγραμμα επιβράβευσης ξενοδοχείου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313E4762-D8E6-5DAE-B3DD-5EEF4C786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412776"/>
            <a:ext cx="8785225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Πόντοι ανά διανυκτέρευση: Οι επισκέπτες συγκεντρώνουν πόντους που εξαργυρώνονται σε εκπτώσεις, δωρεάν διανυκτερεύσεις ή αναβαθμίσεις δωματίου.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Εκπτώσεις μελών: Άμεση έκπτωση (π.χ. 5–10%) για όσους κάνουν κράτηση απευθείας μέσω της ιστοσελίδας του ξενοδοχείου.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Δωρεάν παροχές: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drink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δωρεάν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δωρεάν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parking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πρωινό για τα μέλη.</a:t>
            </a:r>
          </a:p>
        </p:txBody>
      </p:sp>
    </p:spTree>
    <p:extLst>
      <p:ext uri="{BB962C8B-B14F-4D97-AF65-F5344CB8AC3E}">
        <p14:creationId xmlns:p14="http://schemas.microsoft.com/office/powerpoint/2010/main" val="2746113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1B449-AA5B-A9A8-CD61-603F7BE6B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6959AC-B923-9261-D2B8-BFB50A604D83}"/>
              </a:ext>
            </a:extLst>
          </p:cNvPr>
          <p:cNvSpPr/>
          <p:nvPr/>
        </p:nvSpPr>
        <p:spPr>
          <a:xfrm>
            <a:off x="168907" y="260648"/>
            <a:ext cx="8806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🏨 Τι μπορεί να περιλαμβάνει ένα πρόγραμμα επιβράβευσης ξενοδοχείου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3CB27FF-F844-4063-D549-035BE9CA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412776"/>
            <a:ext cx="8785225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VIP επίπεδα: Silver,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Gold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Platinum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μέλη με κλιμακωτά προνόμια (π.χ.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check-out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-in, δωρεάν αναβάθμιση).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Συνεργασίες: Συλλογή/εξαργύρωση πόντων με αεροπορικές εταιρείες, εστιατόρια ή τοπικές εμπειρίες.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82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C18DB-548A-77E2-A786-6C140316F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6BF71FC-029C-C74C-0948-049963CF3219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📌 Παραδείγματα από την Ελλάδα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0021398B-9480-C76A-5C42-84DBDB12B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052736"/>
            <a:ext cx="8785225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Pomegranate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Wellness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Μέλη του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Loyalty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Club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κερδίζουν 5–7,5% έκπτωση και πόντους για κάθε διανυκτέρευση, με πρόσβαση σε αποκλειστικές προσφορές.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Odysseas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Μετά από 15 διανυκτερεύσεις, οι πελάτες κερδίζουν 10% έκπτωση, ενώ στις 30 διανυκτερεύσεις προσφέρονται 2 δωρεάν ημέρες.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Rodovoli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Τα μέλη συλλέγουν πόντους ανά διανυκτέρευση και απολαμβάνουν εκπτώσεις και προνόμια ανάλογα με το επίπεδο μέλους.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Potidea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Palace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Προσφέρει 5% έκπτωση και πόντους που εξαργυρώνονται σε μελλοντικές διαμονές.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117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0FD29-4641-C2A9-D434-41BC6B158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C86D95-F61A-3DF7-5C67-DF7751C2190F}"/>
              </a:ext>
            </a:extLst>
          </p:cNvPr>
          <p:cNvSpPr/>
          <p:nvPr/>
        </p:nvSpPr>
        <p:spPr>
          <a:xfrm>
            <a:off x="168907" y="260648"/>
            <a:ext cx="8806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6" algn="ctr" fontAlgn="base">
              <a:spcBef>
                <a:spcPts val="400"/>
              </a:spcBef>
              <a:buClr>
                <a:srgbClr val="002060"/>
              </a:buClr>
              <a:buSzPct val="68000"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🎯 Οφέλη για το ξενοδοχείο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80FC499-DC59-B26A-C00A-5A2C8F230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07" y="1052736"/>
            <a:ext cx="8785225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απευθείας κρατήσεων: Οι πελάτες προτιμούν να κλείνουν μέσω της ιστοσελίδας για να κερδίσουν πόντους/εκπτώσεις.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Μείωση εξάρτησης από 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OTAs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altLang="en-US" sz="2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Booking</a:t>
            </a: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Expedia) και προμήθειες.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σχέσης εμπιστοσύνης: Οι επισκέπτες νιώθουν ότι εκτιμάται η αφοσίωσή τους.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altLang="en-US" sz="2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Συλλογή δεδομένων: Κατανόηση προτιμήσεων για εξατομικευμένες προσφορές.</a:t>
            </a:r>
            <a:endParaRPr lang="en-US" alt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82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</TotalTime>
  <Words>701</Words>
  <Application>Microsoft Office PowerPoint</Application>
  <PresentationFormat>On-screen Show (4:3)</PresentationFormat>
  <Paragraphs>59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Συγκέντρωση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Εργονομία και ηλεκτρονικός υπολογιστής</dc:title>
  <dc:creator>sofeniaskalogian</dc:creator>
  <cp:lastModifiedBy>Kyriaki Chatzivariti</cp:lastModifiedBy>
  <cp:revision>271</cp:revision>
  <cp:lastPrinted>2017-12-13T15:41:04Z</cp:lastPrinted>
  <dcterms:created xsi:type="dcterms:W3CDTF">2016-11-18T15:40:49Z</dcterms:created>
  <dcterms:modified xsi:type="dcterms:W3CDTF">2025-11-08T11:37:31Z</dcterms:modified>
</cp:coreProperties>
</file>